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9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AAD KHALFAN AMER SAEED AL AMERI" userId="ec0f9d47-884a-42cc-b5ae-76dd619d6d7d" providerId="ADAL" clId="{0040D41F-4664-46CC-AE45-8CFADEE84210}"/>
    <pc:docChg chg="modSld">
      <pc:chgData name="SUAAD KHALFAN AMER SAEED AL AMERI" userId="ec0f9d47-884a-42cc-b5ae-76dd619d6d7d" providerId="ADAL" clId="{0040D41F-4664-46CC-AE45-8CFADEE84210}" dt="2024-07-11T09:26:51.574" v="27" actId="403"/>
      <pc:docMkLst>
        <pc:docMk/>
      </pc:docMkLst>
      <pc:sldChg chg="modSp mod">
        <pc:chgData name="SUAAD KHALFAN AMER SAEED AL AMERI" userId="ec0f9d47-884a-42cc-b5ae-76dd619d6d7d" providerId="ADAL" clId="{0040D41F-4664-46CC-AE45-8CFADEE84210}" dt="2024-07-11T09:26:51.574" v="27" actId="403"/>
        <pc:sldMkLst>
          <pc:docMk/>
          <pc:sldMk cId="2998595084" sldId="11592"/>
        </pc:sldMkLst>
        <pc:spChg chg="mod">
          <ac:chgData name="SUAAD KHALFAN AMER SAEED AL AMERI" userId="ec0f9d47-884a-42cc-b5ae-76dd619d6d7d" providerId="ADAL" clId="{0040D41F-4664-46CC-AE45-8CFADEE84210}" dt="2024-07-11T09:26:51.574" v="27" actId="403"/>
          <ac:spMkLst>
            <pc:docMk/>
            <pc:sldMk cId="2998595084" sldId="11592"/>
            <ac:spMk id="8" creationId="{C3A10D2F-D730-8D65-8C02-B92784CD97B0}"/>
          </ac:spMkLst>
        </pc:spChg>
        <pc:graphicFrameChg chg="modGraphic">
          <ac:chgData name="SUAAD KHALFAN AMER SAEED AL AMERI" userId="ec0f9d47-884a-42cc-b5ae-76dd619d6d7d" providerId="ADAL" clId="{0040D41F-4664-46CC-AE45-8CFADEE84210}" dt="2024-07-11T09:26:15.109" v="24" actId="20577"/>
          <ac:graphicFrameMkLst>
            <pc:docMk/>
            <pc:sldMk cId="2998595084" sldId="11592"/>
            <ac:graphicFrameMk id="2" creationId="{27B2574E-3984-E221-B9D8-CAAD082488CC}"/>
          </ac:graphicFrameMkLst>
        </pc:graphicFrameChg>
        <pc:picChg chg="mod">
          <ac:chgData name="SUAAD KHALFAN AMER SAEED AL AMERI" userId="ec0f9d47-884a-42cc-b5ae-76dd619d6d7d" providerId="ADAL" clId="{0040D41F-4664-46CC-AE45-8CFADEE84210}" dt="2024-07-11T09:24:06.387" v="11" actId="14100"/>
          <ac:picMkLst>
            <pc:docMk/>
            <pc:sldMk cId="2998595084" sldId="11592"/>
            <ac:picMk id="4" creationId="{1D3E20EF-A6FF-91FE-C317-A375B5E9EA86}"/>
          </ac:picMkLst>
        </pc:picChg>
        <pc:picChg chg="mod">
          <ac:chgData name="SUAAD KHALFAN AMER SAEED AL AMERI" userId="ec0f9d47-884a-42cc-b5ae-76dd619d6d7d" providerId="ADAL" clId="{0040D41F-4664-46CC-AE45-8CFADEE84210}" dt="2024-07-11T09:24:17.787" v="13" actId="14100"/>
          <ac:picMkLst>
            <pc:docMk/>
            <pc:sldMk cId="2998595084" sldId="11592"/>
            <ac:picMk id="7" creationId="{ECC6FA27-42B2-DA9B-B619-9AF015FC88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709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2276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1121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5348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93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6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14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13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2059719"/>
            <a:ext cx="8153400" cy="3031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يظهر معرفة ومهارة في التصميم والخياطة والنسيج 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865514" y="607516"/>
            <a:ext cx="931665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1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557544"/>
              </p:ext>
            </p:extLst>
          </p:nvPr>
        </p:nvGraphicFramePr>
        <p:xfrm>
          <a:off x="696290" y="1277379"/>
          <a:ext cx="10799420" cy="888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93788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805922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497633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يلتزم بلبس الزي الخاص بالعمل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يلتزم بشروط وإجراءات الامن والسلامة في مكان العمل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يرتدي زي العمل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يظهر معرفة ومهارة في التصميم والخياطة والنسيج</a:t>
                      </a:r>
                      <a:endParaRPr lang="en-GB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8" name="مربع نص 7">
            <a:extLst>
              <a:ext uri="{FF2B5EF4-FFF2-40B4-BE49-F238E27FC236}">
                <a16:creationId xmlns:a16="http://schemas.microsoft.com/office/drawing/2014/main" id="{C3A10D2F-D730-8D65-8C02-B92784CD97B0}"/>
              </a:ext>
            </a:extLst>
          </p:cNvPr>
          <p:cNvSpPr txBox="1"/>
          <p:nvPr/>
        </p:nvSpPr>
        <p:spPr>
          <a:xfrm>
            <a:off x="1657349" y="2363260"/>
            <a:ext cx="841487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3200" b="1" dirty="0">
                <a:solidFill>
                  <a:srgbClr val="00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  <a:sym typeface="Calibri"/>
              </a:rPr>
              <a:t>حدد زي العمل لورشة الخياطة </a:t>
            </a:r>
            <a:endParaRPr kumimoji="0" lang="ar-AE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  <a:sym typeface="Calibri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D3E20EF-A6FF-91FE-C317-A375B5E9E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0659" y="3433512"/>
            <a:ext cx="2895600" cy="228892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CC6FA27-42B2-DA9B-B619-9AF015FC8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3772" y="3433512"/>
            <a:ext cx="2895601" cy="22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9508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47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SUAAD KHALFAN AMER SAEED AL AMERI</dc:creator>
  <cp:lastModifiedBy>SUAAD KHALFAN AMER SAEED AL AMERI</cp:lastModifiedBy>
  <cp:revision>15</cp:revision>
  <dcterms:created xsi:type="dcterms:W3CDTF">2024-07-04T06:51:15Z</dcterms:created>
  <dcterms:modified xsi:type="dcterms:W3CDTF">2024-07-11T09:27:00Z</dcterms:modified>
</cp:coreProperties>
</file>